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000" autoAdjust="0"/>
  </p:normalViewPr>
  <p:slideViewPr>
    <p:cSldViewPr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764704"/>
            <a:ext cx="9144000" cy="38072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Краткая презентация  </a:t>
            </a:r>
            <a:b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рабочей программы воспитателя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по освоению детьми 1 – 2 лет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программы дошкольного образования Детского сада № 25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13176"/>
            <a:ext cx="8229600" cy="1143000"/>
          </a:xfrm>
        </p:spPr>
        <p:txBody>
          <a:bodyPr rtlCol="0">
            <a:normAutofit/>
          </a:bodyPr>
          <a:lstStyle/>
          <a:p>
            <a:pPr algn="r" rt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Подготовили воспитатели группы №7:</a:t>
            </a:r>
          </a:p>
          <a:p>
            <a:pPr algn="r" rt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Зинченко Л.А.</a:t>
            </a:r>
          </a:p>
          <a:p>
            <a:pPr algn="r" rtl="0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Рожнева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Н.А.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332656"/>
            <a:ext cx="11377264" cy="6264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748" y="0"/>
            <a:ext cx="11953328" cy="643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Коммуникация и социализация. 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Формируется ситуативно-деловое общение со взрослым, основными характеристиками которого являются: стремление привлечь внимание к своей деятельности; поиск оценки своих успехов; обращение за поддержкой в случае неуспеха; отказ от «чистой» ласки, но принятие ее как поощрение своих достижений. Принципиально важной является позиция ребенка ориентации на образец взрослого, позиция подражания и сотрудничества, признания позитивного авторитета взрослого. Формирования эмоциональной привязанности: индивидуализация привязанности; снижение сепарационной тревоги. Появляются первые социальные эмоции, возникающие преимущественно по типу заражения: сочувствие. На втором году жизни у детей при направленной работе взрослого формируются навыки взаимодействия со сверстниками: появляется игра рядом; дети могут самостоятельно играть друг с другом в разученные ранее при помощи взрослого игры («Прятки», «Догонялки»). Однако несовершенство коммуникативных навыков ведет к непониманию и трудностям общения. Ребенок может расплакаться и даже ударить жалеющего его. Он активно протестует против вмешательства в свою игру. Игрушка в руках другого гораздо интереснее для малыша, чем та, что стоит рядом. Детей приучают соблюдать «дисциплину расстояния», и они осваивают умение играть и действовать рядом, не мешая друг другу, вести себя в группе соответствующим образом: не лезть в тарелку соседа, подвинуться на диванчике, чтобы мог сесть еще один ребенок, не шуметь в спальне и т.д.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взаимодействия с семьями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48" y="1700808"/>
            <a:ext cx="5832648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детей.</a:t>
            </a: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6420" y="1700808"/>
            <a:ext cx="5904656" cy="504056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 </a:t>
            </a:r>
          </a:p>
          <a:p>
            <a:pPr lvl="0" algn="just"/>
            <a:r>
              <a:rPr lang="ru-RU" dirty="0"/>
              <a:t>способствование развитию ответственного и осознанного родительства как базовой основы благополучия семьи; </a:t>
            </a:r>
          </a:p>
          <a:p>
            <a:pPr lvl="0" algn="just"/>
            <a:r>
              <a:rPr lang="ru-RU" dirty="0"/>
              <a:t>построение взаимодействия в форме сотрудничества и установления партнёрских отношений с родителями (законными представителями) детей, для решения образовательных задач; </a:t>
            </a:r>
          </a:p>
          <a:p>
            <a:pPr lvl="0" algn="just"/>
            <a:r>
              <a:rPr lang="ru-RU" dirty="0"/>
              <a:t>вовлечение родителей (законных представителей) в образовательный процесс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взаимодействия с семьями воспитанников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48" y="1700808"/>
            <a:ext cx="5832648" cy="504056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приоритет семьи в воспитании, обучении и развитии ребёнка: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ребёнка;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открытость: для родителей (законных представителей) должна быть доступна актуальная информация об особенностях пребывания ребёнка в группе; каждому из родителей (законных представителей) должен быть предоставлен свободный доступ в ДОО; между педагогами и родителями (законными представителями) необходим обмен информацией об особенностях развития ребёнка в ДОО и семье;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взаимное доверие, уважение и доброжелательность во взаимоотношениях педагогов и родителей (законных представителей): при взаимодействии педагогу необходимо придерживаться этики и культурных правил общения, проявлять позитивный настрой на общение и сотрудничество с родителями (законными представителями); важно этично и разумно использовать полученную информацию как со стороны педагогов, так и со стороны родителей (законных представителей) в интересах детей;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6420" y="1707158"/>
            <a:ext cx="5904656" cy="503421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индивидуально-дифференцированный подход к каждой семье: при взаимодействии необходимо учитывать особенности семейного воспитания, потребности родителей (законных представителей) в отношении образования ребёнка, отношение к педагогу и ДОО, проводимым мероприятиям; возможности включения родителей (законных представителей) в совместное решение образовательных задач;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возрастосообразность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при планировании и осуществлении взаимодействия необходимо учитывать особенности и характер отношений ребёнка с родителями (законными представителями), прежде всего, с матерью (преимущественно для детей младенческого и раннего возраста), обусловленные возрастными особенностями развития детей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5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Формы работы взаимодействия с семьями воспитанников: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беседы с родителями (законными представителями);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собрания, анкетирование;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Консультации, мастер-классы;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стенды, папки- передвижки для родителей (законных представителей);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сайты ДОО и социальные группы в сети Интернет;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фотографии, выставки детских работ, совместных работ родителей (законных представителей)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3879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2"/>
            <a:ext cx="9144000" cy="129506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обеспечивает разностороннее развитие детей с учетом их возрастных и индивидуальных особенностей по 5 образовательным областям: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развитие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основными задачами образовательной деятельности являются: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создавать условия для благоприятной адаптации ребёнка к ДОО;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поддерживать пока еще непродолжительные контакты со сверстниками, интерес к сверстнику;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элементарные представления: о себе, близких людях, ближайшем предметном окружении;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создавать условия для получения опыта применения правил социального взаимодействия.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8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116632"/>
            <a:ext cx="11665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основными задачами образовательной деятельности 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поощрять целенаправленные моторные действия, использование наглядного действенного способа в решении практических жизненных ситуаций, находить предмет по образцу или словесному указанию;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стремление детей к подражанию действиям взрослых, понимать обозначающие их слова;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умения ориентироваться в ближайшем окружении;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познавательный интерес к близким людям, к предметному окружению, природным объектам;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умения узнавать объекты живой и неживой природы ближайшего окружения;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отличать их по наиболее ярким проявлениям и свойствам, замечать явления природы, поддерживать стремления к взаимодействию с ними.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756" y="2701955"/>
            <a:ext cx="11809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Художественно-эстетическое развитие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основными задачами образовательной деятельности являются: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формировать у детей эмоциональный отклик на музыку (жестом, мимикой, подпеванием, движениями), желание слушать музыкальные произведения;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создавать у детей радостное настроение при пении, движениях и игровых действиях под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музыку;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обеспечивать возможности наблюдать за процессом рисования, лепки взрослого, вызывать к ним интерес;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поощрять у детей желание рисовать красками, карандашами, фломастерами, предоставляя возможность ритмично заполнять лист бумаги яркими пятнами, мазками, линиями;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у детей умение прислушиваться к словам песен и воспроизводить звукоподражания и простейшие интонации;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у детей умение выполнять под музыку игровые и плясовые движения, соответствующие словам песни и характеру музыки.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48" y="116632"/>
            <a:ext cx="11881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основными задачами образовательной деятельности 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понимания речи: расширять запас понимаемых слов;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понимать простые по конструкции фразы взрослого;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закреплять умение понимать слова, обозначающие предметы, некоторые действия, признаки, размер, цвет, местоположение;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понимать речь взрослого и выполнять его просьбы;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выполнять несложные поручения;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активной речи: продолжать формировать у детей умение произносить несложные звукоподражания, простые слова;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побуждать детей использовать накопленный запас слов по подражанию и самостоятельно, упражнять в замене звукоподражательных слов общеупотребительными;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развитию диалогической речи, воспроизводить за взрослым отдельные слова и короткие фразы;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привлекать малышей к слушанию произведений народного фольклора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пестушки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песенки, сказки) с наглядным сопровождением (игрушки для малышей, книжки-игрушки,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книжкикартинки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 игровыми действиями с игрушками;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побуждать к повторению за педагогом при чтении слов стихотворного текста, песенок, выполнению действий, о которых идет речь в произведении;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рассматривать вместе с педагогом и узнавать изображенные в книжках- картинках предметы и действия, о которых говорилось в произведении. </a:t>
            </a:r>
          </a:p>
        </p:txBody>
      </p:sp>
    </p:spTree>
    <p:extLst>
      <p:ext uri="{BB962C8B-B14F-4D97-AF65-F5344CB8AC3E}">
        <p14:creationId xmlns:p14="http://schemas.microsoft.com/office/powerpoint/2010/main" val="40331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48" y="116632"/>
            <a:ext cx="11809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Физическое развитие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основными задачами образовательной деятельности являются: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создавать условия для последовательного становления первых основных движений (бросание,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катание, ползание, лазанье, ходьба) в совместной деятельности педагога с ребёнком;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создавать условия для развития равновесия и ориентировки в пространстве;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поддерживать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желание выполнять физические упражнения в паре с педагогом;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привлекать к участию в играх забавах, игровых упражнениях, подвижных играх, побуждать к самостоятельным действиям;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укреплять здоровье ребёнка средствами физического воспитания, способствовать усвоению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культурно-гигиенических навыков для приобщения к здоровому образу жизни.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разработана: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основе ФГОС ДО (Приказом Министерства образования и науки Российской Федерации от 17 октября 2013 г. № 1155 (зарегистрирован Министерством юстиции Российской Федерации 14 ноября 2013 г., регистрационный № 30384), с изменениями, внесенными приказом Министерства просвещения Российской Федерации от 21 января 2019 г. № 31 (зарегистрирован Министерством юстиции Российской Федерации 13 февраля 2019 г., регистрационный № 53776) в федеральном государственном образовательном стандарте дошкольного образования)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основе ФОП ДО (Приказ Министерства просвещения Российской Федерации от 25.11.2022 № 1028 "Об утверждении федеральной образовательной программы дошкольного образования"(Зарегистрирован 28.12.2022 № 71847)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48" y="1772816"/>
            <a:ext cx="5472608" cy="49685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29.12.2012 № 273-ФЗ «Об образовании в Российской Федерации».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24 сентября 2022 г. № 371-ФЗ “О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Федерации».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России от 17.10.2013 № 1155 «Об утверждении федерального государственного образовательного стандарта дошкольного образования».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Российской Федерации от 29 декабря 2012 г. N 273-ФЗ п. 6 ст. 28.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Закон «Об образовании в Российской Федерации» ст. 48 «Обязанности и ответственность педагогических работников».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Приказом Министерства образования и науки Российской Федерации от 17 октября 2013 г. № 1155 (зарегистрирован Министерством юстиции Российской Федерации 14 ноября 2013 г., регистрационный № 30384), с изменениями, внесенными приказом Министерства просвещения Российской Федерации от 21 января 2019 г. № 31 (зарегистрирован Министерством юстиции Российской Федерации 13 февраля 2019 г., регистрационный № 53776) в федеральном государственном образовательном стандарте дошкольного образования.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2404" y="1772816"/>
            <a:ext cx="5904656" cy="49685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Конвенцией о правах ребенка ООН.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25.11.2022 № 1028 "Об утверждении федеральной образовательной программы дошкольного образования"(Зарегистрирован 28.12.2022 № 71847).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24.11.2022 № 1022 "Об утверждении федеральной адаптированной образовательной программы дошкольного образования для обучающихся с ограниченными возможностями здоровья" (Зарегистрирован 27.01.2023 № 72149).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молодежи».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соотнесена с основной образовательной программой (наименование ДОО по уставу), построенная на основе ФОП ДО и ФГОС ДО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Положении о Рабочей программе воспитателя в муниципальном бюджетном дошкольном образовательном учреждении «Детский сад № 25 комбинированного вида».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5820" y="-22448"/>
            <a:ext cx="11593287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Нормативно-правовой основой для разработки Программы</a:t>
            </a:r>
            <a:b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являются следующие нормативно-правовые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val="2059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48" y="1772816"/>
            <a:ext cx="5904656" cy="489654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lvl="0" algn="just"/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772816"/>
            <a:ext cx="5976663" cy="4896544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332656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рабочей программы в части, </a:t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формируемой участниками </a:t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отношений: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приобщение детей к истокам русской народной культуры.</a:t>
            </a: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Воспитание любви к семье, детскому саду.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Формирование бережного отношения к родной природе, окружающему миру.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Возрастные особенности детей 1-2 лет: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905000"/>
            <a:ext cx="10729192" cy="46203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342900" algn="l"/>
              </a:tabLst>
            </a:pPr>
            <a:r>
              <a:rPr lang="ru-RU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Функциональное созревание.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3429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Продолжаются рост и функциональное развитие внутренних органов, костной, мышечной и центральной нервной системы. Повышается работоспособность нервных центров. Общее время сна, практически полностью подчиненного суточной ритмике, составляет 11-12часов. Развитие центральной нервной системы на этом этапе характеризуется замедлением ростовых процессов, снижением скорости увеличения объема головного мозга и формированием нервных связей.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Начиная с 16-18-ти месяцев уровень развития мускулатуры и нервной системы обеспечивает рефлекторную деятельность по контролю выделительной системы. К двум годам у большинства детей ночное мочеиспускание прекращается, хотя время от времени оно может повторяться у многих из них и гораздо позднее в результате нарушения привычных видов повседневной активности, на фоне болезни, в случаях перевозбуждения ребенка или испуга.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0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756" y="188640"/>
            <a:ext cx="11809312" cy="438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60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Развитие моторики. 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Развитие моторики является определяющим для всего психического развития. Преимущественно формируется подкорковый уровень организации движения, включающий формирование ритма, темпа, тонуса. Дети учатся свободно передвигаться на прогулке: они взбираются на бугорки, ходят по траве, перешагивают через небольшие препятствия. Исчезает шаркающая походка. В подвижных играх и на музыкальных занятиях дети делают боковые шаги, медленно кружатся на месте.  После полутора лет у малышей кроме основных развиваются и подражательные движения (мишке, зайчику). В простых подвижных играх и плясках дети привыкают координировать свои движения и действия друг с другом. В полтора года дети способны рисовать каракули, а к двум годам могут нарисовать прямую линию. Дети все лучше контролируют простые движения, а затем объединяют их во все более сложные и согласованные системы.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94" y="4579974"/>
            <a:ext cx="11881320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Личность. 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Появляются представления о себе, в том числе как представителе пола. Разворачиваются ярко выраженные процессы идентификации с родителями. Формируются предпосылки самосознания через осуществление эффективных предметных действий.</a:t>
            </a:r>
            <a:endParaRPr lang="ru-RU" sz="20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756" y="11460"/>
            <a:ext cx="11665296" cy="678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Психические функции.</a:t>
            </a: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Восприятие становится ведущей психической функцией. Совершенствуется зрительное восприятие и становится ведущим. Вместе с тем, дети полутора – двух лет не могут одновременно воспринимать объект в целом и отдельные его части. В области восприятия происходит формирование перцептивных действий и предметных эталонов.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 мере овладения речью восприятие начинает приобретать черты произвольности. Слово начинает регулировать восприятие ребенка. По мере взросления и накопления опыта дети приобретают способность принимать и одновременно перерабатывать все больше информации, сопоставляя знание о части целом. Появляются зачатки экспериментирования. Второй год жизни - период интенсивного формирования речи, где можно выделить два основных этапа. Первый (от года до года и шести-восьми месяцев) - переходный, со следующими особенностями: интенсивное развитие понимания, активной речи почти нет; активная речь своеобразна по лексике, семантике, фонетике, грамматике, синтаксису. Второй период (от года и восьми месяцев до трех лет) - практическое овладение речью. Связи между предметом (действием) и словами, их обозначающими, формируются значительно быстрее, чем в конце первого года («взрыв наименований»). Дети усваивают названия предметов, действий, обозначения некоторых качеств и состояний. Благодаря этому можно организовать деятельность и поведение малышей, формировать и совершенствовать восприятие, в том числе составляющие основу сенсорного воспитания.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756" y="116632"/>
            <a:ext cx="11809312" cy="28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Навыки. 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Дети осваивают действия с разнообразными игрушками: разборными (пирамиды, матрешки и др.), строительным материалом и сюжетными игрушками (куклы с атрибутами к ним и пр.). Эти действия ребенок воспроизводит и после показа взрослого, и путем отсроченного подражания. Постепенно, из отдельных действий складываются «цепочки», и малыш учится доводить предметные действия до результата: заполняет колечками всю пирамиду, подбирая их по цвету и размеру, из строительного материала возводит по образцу забор, паровозик, башенку и другие несложные постройки. </a:t>
            </a:r>
            <a:endParaRPr lang="ru-RU" sz="20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756" y="3010438"/>
            <a:ext cx="119533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b="1" kern="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Саморегуляция</a:t>
            </a: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Овладение туалетным поведением. Формирование основ регуляции поведения. В речи появляются оценочные суждения: «плохой, хороший, красивый». Ребенок овладевает умением, самостоятельно есть любые виды пищи, умыться и мыть руки, приобретает навыки опрятности. Совершенствуется самостоятельность детей в предметно-игровой деятельности и самообслуживании. С одной стороны, возрастает самостоятельность ребенка во всех сферах жизни, с другой — он осваивает правила поведения в группе (играть рядом, не мешая другим, помогать, если это понятно и несложно). Все это является основой для развития в будущем совместной игровой деятельности.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97</TotalTime>
  <Words>2737</Words>
  <Application>Microsoft Office PowerPoint</Application>
  <PresentationFormat>Произвольный</PresentationFormat>
  <Paragraphs>115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Corbel</vt:lpstr>
      <vt:lpstr>Times New Roman</vt:lpstr>
      <vt:lpstr>Тона земли 16х9</vt:lpstr>
      <vt:lpstr> Краткая презентация   рабочей программы воспитателя по освоению детьми 1 – 2 лет образовательной программы дошкольного образования Детского сада № 25 </vt:lpstr>
      <vt:lpstr>Рабочая программа разработана:</vt:lpstr>
      <vt:lpstr>Презентация PowerPoint</vt:lpstr>
      <vt:lpstr>Цели и задачи программы:</vt:lpstr>
      <vt:lpstr>     Цели и задачи рабочей программы в части,  формируемой участниками  образовательных отношений: </vt:lpstr>
      <vt:lpstr>Возрастные особенности детей 1-2 лет: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взаимодействия с семьями воспитанников</vt:lpstr>
      <vt:lpstr>Принципы взаимодействия с семьями воспитанников</vt:lpstr>
      <vt:lpstr>Формы работы взаимодействия с семьями воспитанников:</vt:lpstr>
      <vt:lpstr>Программа обеспечивает разностороннее развитие детей с учетом их возрастных и индивидуальных особенностей по 5 образовательным областям: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Аннотация к  рабочей программе воспитателя по освоению детьми 1 – 2 лет образовательной программы дошкольного образования Детского сада № 25</dc:title>
  <dc:creator>Luuna_fran</dc:creator>
  <cp:lastModifiedBy>Заведующий</cp:lastModifiedBy>
  <cp:revision>13</cp:revision>
  <dcterms:created xsi:type="dcterms:W3CDTF">2024-12-08T09:11:20Z</dcterms:created>
  <dcterms:modified xsi:type="dcterms:W3CDTF">2024-12-09T08:06:29Z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